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505F7-FD3B-BE42-B03C-B821BDF6BC06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BF9F8-AD99-574D-95BC-FD91A46C7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9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BF9F8-AD99-574D-95BC-FD91A46C7C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AE-B079-8465-9B49-2E5011474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1E034-2C4C-0670-65A1-210125395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18A9D-60B8-34FC-F099-B690287B1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CEF57-F231-31B2-52FF-64695D48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FB41-40C7-A77A-EA7B-F901C8BE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6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1821-615D-5F8D-EA3A-0C62AE98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69726-BE40-FA6C-27DC-9D463B93F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AC87C-9DF5-0867-5580-691A9E74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9193-638B-BCDA-BAE6-71DE45A9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6ACB-4E3E-07ED-76E3-24BAF119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4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CDC43-A16E-1D1F-6B3C-D354358AB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A6F1B-1AA7-323D-A2C3-5065B50A3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3C54-EC63-3CA4-5587-EFAC7D28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2EE9C-9240-25D9-766D-7989C59C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2D2AA-A28A-98E3-6F6D-3BBDDC12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4840-B881-AE29-67DD-0D4A48E9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91127-A76E-824E-0C9C-B18E4FF0B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F6A97-12BC-B440-FAE2-9FC2CD6D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1DB8-9AF2-4520-C641-3905EAE0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11E2E-B5FA-1A77-47C6-EBCC99B9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2BB8-BD82-DB8C-8409-4C9E464B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2241-6ECC-2632-4975-18202EAA6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0193-E483-8657-6016-2400B91A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CDB6B-0C6F-3FBE-18DA-9F6DCC84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C3B98-BC5E-4F16-5161-85021A5B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6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9B9D-40E0-5B64-C35D-A0F0BBCE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4B46-2D38-CB83-A8E9-F95E1DFD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D359D-E5B3-4085-8A22-9E51B04D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B7DC7-604F-1294-34D9-D99AC600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3D9ED-C875-5EDB-05A5-89923458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0AA17-C2A3-342C-B515-31E959AA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6FC1-8765-C12A-1D17-9459BA53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85FFD-676B-660F-0F25-0A38E6ED1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CE04E-7DF3-D010-27AB-8A75467C5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C7769-C1F3-09D7-9CB0-E4AC0953F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E292B-226E-4EC2-CAC2-B5EE78B34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6F63B-CCBE-67AA-5577-A188C982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BB700-387A-CCDB-1EFF-BB7E3394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85422-A9EF-6245-FE92-353A56E9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D9B4-A710-B6B0-49EA-317E7835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BD983-B0D2-4A97-21EA-52541E0E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8BF2B-F234-C3BB-B4E5-187E484F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5120-C36A-0AA4-6B5A-255B03C0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13714-D5C5-BB3C-F5EF-7648DF1C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BC791-7ABE-B385-E92D-F19199E4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019DE-DD7E-F187-BC73-5C2AA25B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0BFA-4F8C-38D9-EDFB-2BA0099D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F773-C159-8432-3DF0-24719633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51C36-9A34-8542-148E-C91D9E1B6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076FA-7EBE-C1C4-A2E2-33782D1C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ABB8B-9D7D-78BF-AEBF-02D59D0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4F542-DA28-C69C-E8E0-E15DD12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7C4F-D8D1-CB12-EE8D-C33B02F7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BC734-C70F-C0E9-FE55-FA52F11FF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5AB23-8DF4-9788-1BC5-C1A93BE5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BE384-3E29-675E-F912-C79B8169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15559-BFAF-C19C-38C5-AEC394872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373F9-E1A6-CD28-F6CB-06DF04DA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D412F-293E-990D-BBE5-9DF0538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B0456-9BFE-BF6D-BFB8-5C5797C6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98BCA-3E3B-292F-4E4C-05D58566F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25E3A-BAB5-B84A-9730-FC8224E9BFD1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D170-B3C0-249B-1864-11892D823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3F99E-FC82-F19A-36D5-D7E26814C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75B4-F926-5249-ADA5-A2FC8B0F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8BF69AE-0F51-AEDA-FD11-87E575842774}"/>
              </a:ext>
            </a:extLst>
          </p:cNvPr>
          <p:cNvGrpSpPr/>
          <p:nvPr/>
        </p:nvGrpSpPr>
        <p:grpSpPr>
          <a:xfrm>
            <a:off x="2914760" y="0"/>
            <a:ext cx="6362480" cy="6858000"/>
            <a:chOff x="2914760" y="0"/>
            <a:chExt cx="6362480" cy="6858000"/>
          </a:xfrm>
        </p:grpSpPr>
        <p:pic>
          <p:nvPicPr>
            <p:cNvPr id="26" name="Picture 25" descr="Map&#10;&#10;Description automatically generated">
              <a:extLst>
                <a:ext uri="{FF2B5EF4-FFF2-40B4-BE49-F238E27FC236}">
                  <a16:creationId xmlns:a16="http://schemas.microsoft.com/office/drawing/2014/main" id="{B3CC330D-268C-286E-C8F5-C1912252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4760" y="0"/>
              <a:ext cx="6362480" cy="685800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B5B675C-3BD3-7E2A-1110-60280FFA0147}"/>
                </a:ext>
              </a:extLst>
            </p:cNvPr>
            <p:cNvSpPr/>
            <p:nvPr/>
          </p:nvSpPr>
          <p:spPr>
            <a:xfrm>
              <a:off x="7761869" y="1815947"/>
              <a:ext cx="1457325" cy="1185862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University Village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09C3645-BFA7-4DA8-FF3E-67D86CB3EA06}"/>
                </a:ext>
              </a:extLst>
            </p:cNvPr>
            <p:cNvSpPr/>
            <p:nvPr/>
          </p:nvSpPr>
          <p:spPr>
            <a:xfrm>
              <a:off x="4902534" y="170938"/>
              <a:ext cx="457200" cy="4172461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THE </a:t>
              </a:r>
              <a:br>
                <a:rPr lang="en-US" b="1" dirty="0"/>
              </a:br>
              <a:br>
                <a:rPr lang="en-US" b="1" dirty="0"/>
              </a:br>
              <a:r>
                <a:rPr lang="en-US" b="1" dirty="0"/>
                <a:t>AVE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43AB520-85A6-6958-DA95-E156FB93B2B2}"/>
                </a:ext>
              </a:extLst>
            </p:cNvPr>
            <p:cNvSpPr/>
            <p:nvPr/>
          </p:nvSpPr>
          <p:spPr>
            <a:xfrm>
              <a:off x="5406974" y="3001809"/>
              <a:ext cx="2224089" cy="1905001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Campus</a:t>
              </a:r>
              <a:br>
                <a:rPr lang="en-US" b="1" dirty="0"/>
              </a:br>
              <a:r>
                <a:rPr lang="en-US" b="1" dirty="0"/>
                <a:t>Dining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8E9-1B87-F543-040C-3C481A5A435D}"/>
                </a:ext>
              </a:extLst>
            </p:cNvPr>
            <p:cNvSpPr txBox="1"/>
            <p:nvPr/>
          </p:nvSpPr>
          <p:spPr>
            <a:xfrm rot="5400000">
              <a:off x="7498014" y="2213264"/>
              <a:ext cx="7585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25th Ave 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D06DDF-038D-CBEC-CFB9-60E8C5922AB6}"/>
                </a:ext>
              </a:extLst>
            </p:cNvPr>
            <p:cNvSpPr txBox="1"/>
            <p:nvPr/>
          </p:nvSpPr>
          <p:spPr>
            <a:xfrm rot="16998654">
              <a:off x="7297727" y="3699658"/>
              <a:ext cx="9284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Montlake Blvd NE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398930-0556-3AE9-6555-03852BF56D6A}"/>
                </a:ext>
              </a:extLst>
            </p:cNvPr>
            <p:cNvSpPr txBox="1"/>
            <p:nvPr/>
          </p:nvSpPr>
          <p:spPr>
            <a:xfrm>
              <a:off x="6832268" y="2803635"/>
              <a:ext cx="6719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 45th St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69BD5D9-07FB-6DFE-34D6-45E0C0F62A44}"/>
                </a:ext>
              </a:extLst>
            </p:cNvPr>
            <p:cNvSpPr/>
            <p:nvPr/>
          </p:nvSpPr>
          <p:spPr>
            <a:xfrm>
              <a:off x="3108579" y="5334001"/>
              <a:ext cx="2665584" cy="1288256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Portage</a:t>
              </a:r>
              <a:br>
                <a:rPr lang="en-US" b="1" dirty="0"/>
              </a:br>
              <a:r>
                <a:rPr lang="en-US" b="1" dirty="0"/>
                <a:t>Bay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228FAD-B61C-B706-FDD3-97A3481BD0A0}"/>
                </a:ext>
              </a:extLst>
            </p:cNvPr>
            <p:cNvSpPr txBox="1"/>
            <p:nvPr/>
          </p:nvSpPr>
          <p:spPr>
            <a:xfrm rot="5400000">
              <a:off x="3619561" y="3324470"/>
              <a:ext cx="10390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Roosevelt Way NE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B10CE0-4E45-57CE-53EC-0005525E6991}"/>
                </a:ext>
              </a:extLst>
            </p:cNvPr>
            <p:cNvSpPr txBox="1"/>
            <p:nvPr/>
          </p:nvSpPr>
          <p:spPr>
            <a:xfrm rot="5400000">
              <a:off x="3691432" y="1632410"/>
              <a:ext cx="10390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Roosevelt Way 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607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CF31B-5FDC-98A7-7FEC-7E238043B075}"/>
              </a:ext>
            </a:extLst>
          </p:cNvPr>
          <p:cNvGrpSpPr/>
          <p:nvPr/>
        </p:nvGrpSpPr>
        <p:grpSpPr>
          <a:xfrm>
            <a:off x="3109912" y="507205"/>
            <a:ext cx="5972175" cy="5843589"/>
            <a:chOff x="3109912" y="507205"/>
            <a:chExt cx="5972175" cy="584358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281EC1-4204-933E-4161-9B76EF3C320E}"/>
                </a:ext>
              </a:extLst>
            </p:cNvPr>
            <p:cNvGrpSpPr/>
            <p:nvPr/>
          </p:nvGrpSpPr>
          <p:grpSpPr>
            <a:xfrm>
              <a:off x="3109912" y="507205"/>
              <a:ext cx="5972175" cy="5843589"/>
              <a:chOff x="3109912" y="507205"/>
              <a:chExt cx="5972175" cy="5843589"/>
            </a:xfrm>
          </p:grpSpPr>
          <p:pic>
            <p:nvPicPr>
              <p:cNvPr id="4" name="Picture 3" descr="Map&#10;&#10;Description automatically generated">
                <a:extLst>
                  <a:ext uri="{FF2B5EF4-FFF2-40B4-BE49-F238E27FC236}">
                    <a16:creationId xmlns:a16="http://schemas.microsoft.com/office/drawing/2014/main" id="{A4CB20D2-76CE-7A9D-AED8-0170E53C7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17" t="11443" r="1348" b="35381"/>
              <a:stretch/>
            </p:blipFill>
            <p:spPr bwMode="auto">
              <a:xfrm>
                <a:off x="3109912" y="507205"/>
                <a:ext cx="5972175" cy="584358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A605A43-4D2E-3A53-995E-31457BDA3099}"/>
                  </a:ext>
                </a:extLst>
              </p:cNvPr>
              <p:cNvSpPr/>
              <p:nvPr/>
            </p:nvSpPr>
            <p:spPr>
              <a:xfrm>
                <a:off x="7593330" y="4470400"/>
                <a:ext cx="240030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59BFB5-1674-85A7-F84E-D3F1D720B7FF}"/>
                  </a:ext>
                </a:extLst>
              </p:cNvPr>
              <p:cNvSpPr/>
              <p:nvPr/>
            </p:nvSpPr>
            <p:spPr>
              <a:xfrm>
                <a:off x="7989570" y="1463040"/>
                <a:ext cx="240030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F4DE6FB-36A8-3EB8-D26E-2161E9A5A6E9}"/>
                  </a:ext>
                </a:extLst>
              </p:cNvPr>
              <p:cNvSpPr/>
              <p:nvPr/>
            </p:nvSpPr>
            <p:spPr>
              <a:xfrm>
                <a:off x="6129813" y="1817846"/>
                <a:ext cx="240030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4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CC6E26-AED7-5863-4563-37FB4CFCFFA1}"/>
                  </a:ext>
                </a:extLst>
              </p:cNvPr>
              <p:cNvSpPr/>
              <p:nvPr/>
            </p:nvSpPr>
            <p:spPr>
              <a:xfrm>
                <a:off x="3417570" y="4114800"/>
                <a:ext cx="240030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6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A374F7-66BB-CDDE-DE2B-3678D17CFBB8}"/>
                  </a:ext>
                </a:extLst>
              </p:cNvPr>
              <p:cNvSpPr/>
              <p:nvPr/>
            </p:nvSpPr>
            <p:spPr>
              <a:xfrm>
                <a:off x="7724256" y="5760720"/>
                <a:ext cx="218209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8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B153FF-6D49-F3EB-0DDE-538EE563E126}"/>
                  </a:ext>
                </a:extLst>
              </p:cNvPr>
              <p:cNvSpPr/>
              <p:nvPr/>
            </p:nvSpPr>
            <p:spPr>
              <a:xfrm>
                <a:off x="6129813" y="4084320"/>
                <a:ext cx="240030" cy="23368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dirty="0"/>
                  <a:t>7</a:t>
                </a: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6C043E-2DDF-18AE-9B54-E122DFCF8E63}"/>
                </a:ext>
              </a:extLst>
            </p:cNvPr>
            <p:cNvSpPr/>
            <p:nvPr/>
          </p:nvSpPr>
          <p:spPr>
            <a:xfrm>
              <a:off x="3965258" y="4114800"/>
              <a:ext cx="24003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C68DAE-1536-476B-A4BE-7F2C079D365A}"/>
                </a:ext>
              </a:extLst>
            </p:cNvPr>
            <p:cNvSpPr/>
            <p:nvPr/>
          </p:nvSpPr>
          <p:spPr>
            <a:xfrm>
              <a:off x="7473315" y="1666240"/>
              <a:ext cx="24003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81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9EA6088-4824-F9F0-C18F-08033960AC8F}"/>
              </a:ext>
            </a:extLst>
          </p:cNvPr>
          <p:cNvGrpSpPr/>
          <p:nvPr/>
        </p:nvGrpSpPr>
        <p:grpSpPr>
          <a:xfrm>
            <a:off x="4674599" y="0"/>
            <a:ext cx="2842802" cy="6858000"/>
            <a:chOff x="4674599" y="0"/>
            <a:chExt cx="2842802" cy="6858000"/>
          </a:xfrm>
        </p:grpSpPr>
        <p:pic>
          <p:nvPicPr>
            <p:cNvPr id="16" name="Picture 15" descr="Chart, timeline&#10;&#10;Description automatically generated with medium confidence">
              <a:extLst>
                <a:ext uri="{FF2B5EF4-FFF2-40B4-BE49-F238E27FC236}">
                  <a16:creationId xmlns:a16="http://schemas.microsoft.com/office/drawing/2014/main" id="{41233E7D-EE05-6FCA-F8D9-D9455BB6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4599" y="0"/>
              <a:ext cx="2842802" cy="68580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0F4477-05A4-E4F7-6D58-8BD4E6F2A102}"/>
                </a:ext>
              </a:extLst>
            </p:cNvPr>
            <p:cNvSpPr/>
            <p:nvPr/>
          </p:nvSpPr>
          <p:spPr>
            <a:xfrm>
              <a:off x="6530338" y="5920232"/>
              <a:ext cx="24003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97C2AA-865F-3DBD-9A89-FBB09897594C}"/>
                </a:ext>
              </a:extLst>
            </p:cNvPr>
            <p:cNvSpPr/>
            <p:nvPr/>
          </p:nvSpPr>
          <p:spPr>
            <a:xfrm>
              <a:off x="5482454" y="5686552"/>
              <a:ext cx="24003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815329-7BAB-2576-909E-D7948BE120FD}"/>
                </a:ext>
              </a:extLst>
            </p:cNvPr>
            <p:cNvSpPr/>
            <p:nvPr/>
          </p:nvSpPr>
          <p:spPr>
            <a:xfrm>
              <a:off x="6346032" y="3887312"/>
              <a:ext cx="240030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8E3EFF-A9C7-1B25-3705-D098421E2C8A}"/>
                </a:ext>
              </a:extLst>
            </p:cNvPr>
            <p:cNvSpPr txBox="1"/>
            <p:nvPr/>
          </p:nvSpPr>
          <p:spPr>
            <a:xfrm>
              <a:off x="6904214" y="4040729"/>
              <a:ext cx="56618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 45th 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803D6C-BAF2-17E0-F5FE-5B5B799873A1}"/>
                </a:ext>
              </a:extLst>
            </p:cNvPr>
            <p:cNvSpPr txBox="1"/>
            <p:nvPr/>
          </p:nvSpPr>
          <p:spPr>
            <a:xfrm rot="5400000">
              <a:off x="5314938" y="2562449"/>
              <a:ext cx="7024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Roosevelt Ave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5798064-5B51-E282-6762-DFC882F75148}"/>
                </a:ext>
              </a:extLst>
            </p:cNvPr>
            <p:cNvSpPr/>
            <p:nvPr/>
          </p:nvSpPr>
          <p:spPr>
            <a:xfrm rot="16200000">
              <a:off x="5933067" y="5156699"/>
              <a:ext cx="2237329" cy="389046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Lower Ave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B58DCD5-5CF1-FBE3-57C8-221C09088E27}"/>
                </a:ext>
              </a:extLst>
            </p:cNvPr>
            <p:cNvSpPr/>
            <p:nvPr/>
          </p:nvSpPr>
          <p:spPr>
            <a:xfrm rot="16200000">
              <a:off x="6217548" y="3055612"/>
              <a:ext cx="1668369" cy="389046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Mid Ave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98F5CE8-E703-B875-9618-70AEC85E0F48}"/>
                </a:ext>
              </a:extLst>
            </p:cNvPr>
            <p:cNvSpPr/>
            <p:nvPr/>
          </p:nvSpPr>
          <p:spPr>
            <a:xfrm rot="16200000">
              <a:off x="5993241" y="1043402"/>
              <a:ext cx="2146666" cy="389046"/>
            </a:xfrm>
            <a:prstGeom prst="roundRect">
              <a:avLst/>
            </a:prstGeom>
            <a:solidFill>
              <a:srgbClr val="4472C4">
                <a:alpha val="4549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North Ave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5621629-DAC8-ED33-E000-B993F910413D}"/>
                </a:ext>
              </a:extLst>
            </p:cNvPr>
            <p:cNvSpPr/>
            <p:nvPr/>
          </p:nvSpPr>
          <p:spPr>
            <a:xfrm>
              <a:off x="6503426" y="2428796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A22B8B-2982-BC5F-8315-A7C13CF807D9}"/>
                </a:ext>
              </a:extLst>
            </p:cNvPr>
            <p:cNvSpPr/>
            <p:nvPr/>
          </p:nvSpPr>
          <p:spPr>
            <a:xfrm>
              <a:off x="5538871" y="208520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90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8F55805-6A6E-6189-24C1-DD7DE6048319}"/>
              </a:ext>
            </a:extLst>
          </p:cNvPr>
          <p:cNvGrpSpPr/>
          <p:nvPr/>
        </p:nvGrpSpPr>
        <p:grpSpPr>
          <a:xfrm>
            <a:off x="2127490" y="0"/>
            <a:ext cx="7937020" cy="6858000"/>
            <a:chOff x="2127490" y="0"/>
            <a:chExt cx="7937020" cy="6858000"/>
          </a:xfrm>
        </p:grpSpPr>
        <p:pic>
          <p:nvPicPr>
            <p:cNvPr id="5" name="Picture 4" descr="Graphical user interface, application, map&#10;&#10;Description automatically generated">
              <a:extLst>
                <a:ext uri="{FF2B5EF4-FFF2-40B4-BE49-F238E27FC236}">
                  <a16:creationId xmlns:a16="http://schemas.microsoft.com/office/drawing/2014/main" id="{6E24C69A-76A2-8F79-A9F0-48386F3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490" y="0"/>
              <a:ext cx="7937020" cy="68580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A63FEF-C843-48FE-1AC0-18062870B1D6}"/>
                </a:ext>
              </a:extLst>
            </p:cNvPr>
            <p:cNvSpPr/>
            <p:nvPr/>
          </p:nvSpPr>
          <p:spPr>
            <a:xfrm>
              <a:off x="3920664" y="5885722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FB0681-96E7-E5F4-460D-17978E223ACB}"/>
                </a:ext>
              </a:extLst>
            </p:cNvPr>
            <p:cNvSpPr/>
            <p:nvPr/>
          </p:nvSpPr>
          <p:spPr>
            <a:xfrm>
              <a:off x="3920664" y="5646962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378AEBA-2DC6-BDEB-6429-6592BB288FF5}"/>
                </a:ext>
              </a:extLst>
            </p:cNvPr>
            <p:cNvSpPr/>
            <p:nvPr/>
          </p:nvSpPr>
          <p:spPr>
            <a:xfrm>
              <a:off x="4916509" y="5025685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18A403-5DFB-CE97-498E-4F321E66B9FD}"/>
                </a:ext>
              </a:extLst>
            </p:cNvPr>
            <p:cNvSpPr/>
            <p:nvPr/>
          </p:nvSpPr>
          <p:spPr>
            <a:xfrm>
              <a:off x="5438775" y="5025685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635F36-91D2-0071-E544-F268368FEEF5}"/>
                </a:ext>
              </a:extLst>
            </p:cNvPr>
            <p:cNvSpPr/>
            <p:nvPr/>
          </p:nvSpPr>
          <p:spPr>
            <a:xfrm>
              <a:off x="6096000" y="4722132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6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B70DCE-B73F-3A69-499F-9293A696D856}"/>
                </a:ext>
              </a:extLst>
            </p:cNvPr>
            <p:cNvSpPr/>
            <p:nvPr/>
          </p:nvSpPr>
          <p:spPr>
            <a:xfrm>
              <a:off x="8134350" y="4203019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8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B85A8B-2FDB-A090-EA3B-82531417E423}"/>
                </a:ext>
              </a:extLst>
            </p:cNvPr>
            <p:cNvSpPr/>
            <p:nvPr/>
          </p:nvSpPr>
          <p:spPr>
            <a:xfrm>
              <a:off x="3969204" y="3812494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A6C88A-7533-496A-69E9-D18E59CCECD0}"/>
                </a:ext>
              </a:extLst>
            </p:cNvPr>
            <p:cNvSpPr/>
            <p:nvPr/>
          </p:nvSpPr>
          <p:spPr>
            <a:xfrm>
              <a:off x="5220566" y="4086179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BC9FBA-B339-F9AF-6152-56BF4743DEEF}"/>
                </a:ext>
              </a:extLst>
            </p:cNvPr>
            <p:cNvSpPr/>
            <p:nvPr/>
          </p:nvSpPr>
          <p:spPr>
            <a:xfrm>
              <a:off x="5485201" y="4093751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410DD2-BF0C-AF2D-7652-34421D210C83}"/>
                </a:ext>
              </a:extLst>
            </p:cNvPr>
            <p:cNvSpPr/>
            <p:nvPr/>
          </p:nvSpPr>
          <p:spPr>
            <a:xfrm>
              <a:off x="5643154" y="3117273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45F279-E881-6429-5768-C1785FBC4AC8}"/>
                </a:ext>
              </a:extLst>
            </p:cNvPr>
            <p:cNvSpPr/>
            <p:nvPr/>
          </p:nvSpPr>
          <p:spPr>
            <a:xfrm>
              <a:off x="4481104" y="1740911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364F69-1BB9-D2B3-BD4A-7F050B936D24}"/>
                </a:ext>
              </a:extLst>
            </p:cNvPr>
            <p:cNvSpPr/>
            <p:nvPr/>
          </p:nvSpPr>
          <p:spPr>
            <a:xfrm>
              <a:off x="4443870" y="5534296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93FB4F-F91E-FE88-3188-318FA1D2D408}"/>
                </a:ext>
              </a:extLst>
            </p:cNvPr>
            <p:cNvSpPr/>
            <p:nvPr/>
          </p:nvSpPr>
          <p:spPr>
            <a:xfrm>
              <a:off x="5752258" y="4091777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9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B0721F-7185-5A63-0FD7-8D263FBC2B86}"/>
                </a:ext>
              </a:extLst>
            </p:cNvPr>
            <p:cNvSpPr/>
            <p:nvPr/>
          </p:nvSpPr>
          <p:spPr>
            <a:xfrm>
              <a:off x="6700671" y="4436699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94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4708A13-29F6-9E8F-F0DA-BEA66B981ACC}"/>
              </a:ext>
            </a:extLst>
          </p:cNvPr>
          <p:cNvGrpSpPr/>
          <p:nvPr/>
        </p:nvGrpSpPr>
        <p:grpSpPr>
          <a:xfrm>
            <a:off x="0" y="538886"/>
            <a:ext cx="12192000" cy="5780228"/>
            <a:chOff x="0" y="538886"/>
            <a:chExt cx="12192000" cy="5780228"/>
          </a:xfrm>
        </p:grpSpPr>
        <p:pic>
          <p:nvPicPr>
            <p:cNvPr id="23" name="Picture 22" descr="Map&#10;&#10;Description automatically generated">
              <a:extLst>
                <a:ext uri="{FF2B5EF4-FFF2-40B4-BE49-F238E27FC236}">
                  <a16:creationId xmlns:a16="http://schemas.microsoft.com/office/drawing/2014/main" id="{32BA0814-0A4E-C002-2249-891BF0AC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38886"/>
              <a:ext cx="12192000" cy="578022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0B2678-58A0-EA72-16FA-3A9AB7442123}"/>
                </a:ext>
              </a:extLst>
            </p:cNvPr>
            <p:cNvSpPr/>
            <p:nvPr/>
          </p:nvSpPr>
          <p:spPr>
            <a:xfrm>
              <a:off x="1835170" y="5801973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D5A3E4E-B76A-7352-294A-FD3CE190573F}"/>
                </a:ext>
              </a:extLst>
            </p:cNvPr>
            <p:cNvSpPr/>
            <p:nvPr/>
          </p:nvSpPr>
          <p:spPr>
            <a:xfrm>
              <a:off x="3035321" y="3574415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FD0F63-62A9-E128-4EA9-39CBC11F5DF6}"/>
                </a:ext>
              </a:extLst>
            </p:cNvPr>
            <p:cNvSpPr/>
            <p:nvPr/>
          </p:nvSpPr>
          <p:spPr>
            <a:xfrm>
              <a:off x="1330345" y="828675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CC4468-2DF6-6E9B-1DD8-0BCC86F07C34}"/>
                </a:ext>
              </a:extLst>
            </p:cNvPr>
            <p:cNvSpPr/>
            <p:nvPr/>
          </p:nvSpPr>
          <p:spPr>
            <a:xfrm>
              <a:off x="7769245" y="2969261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307A55-7C97-39E6-4AC3-713597486A8D}"/>
                </a:ext>
              </a:extLst>
            </p:cNvPr>
            <p:cNvSpPr/>
            <p:nvPr/>
          </p:nvSpPr>
          <p:spPr>
            <a:xfrm>
              <a:off x="8693170" y="3936049"/>
              <a:ext cx="218209" cy="2336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3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71</Words>
  <Application>Microsoft Macintosh PowerPoint</Application>
  <PresentationFormat>Widescreen</PresentationFormat>
  <Paragraphs>47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Detwiler</dc:creator>
  <cp:lastModifiedBy>Jason Detwiler</cp:lastModifiedBy>
  <cp:revision>10</cp:revision>
  <dcterms:created xsi:type="dcterms:W3CDTF">2022-07-15T22:02:45Z</dcterms:created>
  <dcterms:modified xsi:type="dcterms:W3CDTF">2022-07-16T10:05:09Z</dcterms:modified>
</cp:coreProperties>
</file>